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6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20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36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2차 녹화">
            <a:hlinkClick r:id="" action="ppaction://media"/>
            <a:extLst>
              <a:ext uri="{FF2B5EF4-FFF2-40B4-BE49-F238E27FC236}">
                <a16:creationId xmlns:a16="http://schemas.microsoft.com/office/drawing/2014/main" id="{B77B02B8-10EF-2652-F876-22FF69664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26019" y="2216598"/>
            <a:ext cx="11635961" cy="6686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78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75FDAE-021F-12F3-A8BE-4A3F09B38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858" y="7162800"/>
            <a:ext cx="5263046" cy="28707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AF2E21-BEEA-2609-1B08-9CF58CA7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4035" y="5988325"/>
            <a:ext cx="5883965" cy="36923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37</Words>
  <Application>Microsoft Macintosh PowerPoint</Application>
  <PresentationFormat>사용자 지정</PresentationFormat>
  <Paragraphs>37</Paragraphs>
  <Slides>37</Slides>
  <Notes>37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안소현(사이버보안전공)</cp:lastModifiedBy>
  <cp:revision>2</cp:revision>
  <dcterms:created xsi:type="dcterms:W3CDTF">2023-11-24T01:12:33Z</dcterms:created>
  <dcterms:modified xsi:type="dcterms:W3CDTF">2023-11-24T07:10:37Z</dcterms:modified>
</cp:coreProperties>
</file>